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57" r:id="rId3"/>
    <p:sldId id="258" r:id="rId4"/>
    <p:sldId id="256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4" r:id="rId18"/>
    <p:sldId id="273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89" r:id="rId35"/>
    <p:sldId id="291" r:id="rId36"/>
    <p:sldId id="292" r:id="rId37"/>
    <p:sldId id="293" r:id="rId38"/>
    <p:sldId id="315" r:id="rId39"/>
    <p:sldId id="294" r:id="rId40"/>
    <p:sldId id="295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3A6A"/>
    <a:srgbClr val="442789"/>
    <a:srgbClr val="0D1117"/>
    <a:srgbClr val="592FD1"/>
    <a:srgbClr val="EDD33E"/>
    <a:srgbClr val="686D61"/>
    <a:srgbClr val="69452B"/>
    <a:srgbClr val="F3CF48"/>
    <a:srgbClr val="FFFFFF"/>
    <a:srgbClr val="4F0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59" autoAdjust="0"/>
    <p:restoredTop sz="94660"/>
  </p:normalViewPr>
  <p:slideViewPr>
    <p:cSldViewPr snapToGrid="0">
      <p:cViewPr varScale="1">
        <p:scale>
          <a:sx n="68" d="100"/>
          <a:sy n="68" d="100"/>
        </p:scale>
        <p:origin x="5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F90D-6783-43A1-B751-58E614B1E70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146E-56B7-4411-9313-7741034F7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2535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F90D-6783-43A1-B751-58E614B1E70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146E-56B7-4411-9313-7741034F7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2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F90D-6783-43A1-B751-58E614B1E70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146E-56B7-4411-9313-7741034F7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411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F90D-6783-43A1-B751-58E614B1E70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146E-56B7-4411-9313-7741034F7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6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F90D-6783-43A1-B751-58E614B1E70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146E-56B7-4411-9313-7741034F7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714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F90D-6783-43A1-B751-58E614B1E70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146E-56B7-4411-9313-7741034F7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95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F90D-6783-43A1-B751-58E614B1E70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146E-56B7-4411-9313-7741034F7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0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F90D-6783-43A1-B751-58E614B1E70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146E-56B7-4411-9313-7741034F7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952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F90D-6783-43A1-B751-58E614B1E70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146E-56B7-4411-9313-7741034F7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548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F90D-6783-43A1-B751-58E614B1E70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146E-56B7-4411-9313-7741034F7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691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F90D-6783-43A1-B751-58E614B1E70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6146E-56B7-4411-9313-7741034F7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48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FF90D-6783-43A1-B751-58E614B1E705}" type="datetimeFigureOut">
              <a:rPr lang="en-IN" smtClean="0"/>
              <a:t>03-11-2023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6146E-56B7-4411-9313-7741034F7C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18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71273" y="1283855"/>
            <a:ext cx="4692072" cy="1200727"/>
          </a:xfrm>
          <a:prstGeom prst="rect">
            <a:avLst/>
          </a:prstGeom>
          <a:solidFill>
            <a:srgbClr val="F9DE43"/>
          </a:solidFill>
          <a:ln>
            <a:solidFill>
              <a:srgbClr val="F4D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0" y="3888509"/>
            <a:ext cx="12192000" cy="2969491"/>
          </a:xfrm>
          <a:prstGeom prst="rect">
            <a:avLst/>
          </a:prstGeom>
          <a:solidFill>
            <a:srgbClr val="F9DE43"/>
          </a:solidFill>
          <a:ln>
            <a:solidFill>
              <a:srgbClr val="F4D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9596582" y="1524000"/>
            <a:ext cx="2595418" cy="5334000"/>
          </a:xfrm>
          <a:prstGeom prst="rect">
            <a:avLst/>
          </a:prstGeom>
          <a:solidFill>
            <a:srgbClr val="F9DE43"/>
          </a:solidFill>
          <a:ln>
            <a:solidFill>
              <a:srgbClr val="F4D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047345" y="3860800"/>
            <a:ext cx="3846946" cy="2997200"/>
          </a:xfrm>
          <a:prstGeom prst="rect">
            <a:avLst/>
          </a:prstGeom>
          <a:solidFill>
            <a:srgbClr val="F9DE43"/>
          </a:solidFill>
          <a:ln>
            <a:solidFill>
              <a:srgbClr val="F4D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364509"/>
          </a:xfrm>
          <a:prstGeom prst="rect">
            <a:avLst/>
          </a:prstGeom>
          <a:solidFill>
            <a:srgbClr val="F9DE43"/>
          </a:solidFill>
          <a:ln>
            <a:solidFill>
              <a:srgbClr val="F4DB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365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FCEE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11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0E12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517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0E12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17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0E12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903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0E12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048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FFE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26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0E12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407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FCEE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565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166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FCEE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301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5" y="-1"/>
            <a:ext cx="12191997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8300" y="3746500"/>
            <a:ext cx="5702300" cy="26543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0960100" y="5626098"/>
            <a:ext cx="1231900" cy="1231900"/>
          </a:xfrm>
          <a:prstGeom prst="rect">
            <a:avLst/>
          </a:prstGeom>
          <a:solidFill>
            <a:srgbClr val="FFE446"/>
          </a:solidFill>
          <a:ln>
            <a:solidFill>
              <a:srgbClr val="FFE4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653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FCEE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407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FCEE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370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544300" y="6146800"/>
            <a:ext cx="469900" cy="571500"/>
          </a:xfrm>
          <a:prstGeom prst="rect">
            <a:avLst/>
          </a:prstGeom>
          <a:solidFill>
            <a:srgbClr val="686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535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F3CF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025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8300" y="3746500"/>
            <a:ext cx="5702300" cy="26543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0960100" y="5626098"/>
            <a:ext cx="1231900" cy="1231900"/>
          </a:xfrm>
          <a:prstGeom prst="rect">
            <a:avLst/>
          </a:prstGeom>
          <a:solidFill>
            <a:srgbClr val="FFE446"/>
          </a:solidFill>
          <a:ln>
            <a:solidFill>
              <a:srgbClr val="FFE4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4096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0E12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6193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0E12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029" y="1065173"/>
            <a:ext cx="4051109" cy="7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10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0E12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215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8300" y="3746500"/>
            <a:ext cx="5702300" cy="26543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0960100" y="5626098"/>
            <a:ext cx="1231900" cy="1231900"/>
          </a:xfrm>
          <a:prstGeom prst="rect">
            <a:avLst/>
          </a:prstGeom>
          <a:solidFill>
            <a:srgbClr val="FFE446"/>
          </a:solidFill>
          <a:ln>
            <a:solidFill>
              <a:srgbClr val="FFE4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8194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0E12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476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960100" y="5626100"/>
            <a:ext cx="1231900" cy="1231900"/>
          </a:xfrm>
          <a:prstGeom prst="rect">
            <a:avLst/>
          </a:prstGeom>
          <a:solidFill>
            <a:srgbClr val="4F0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19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8300" y="3746500"/>
            <a:ext cx="5702300" cy="26543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960100" y="5626098"/>
            <a:ext cx="1231900" cy="1231900"/>
          </a:xfrm>
          <a:prstGeom prst="rect">
            <a:avLst/>
          </a:prstGeom>
          <a:solidFill>
            <a:srgbClr val="FFE446"/>
          </a:solidFill>
          <a:ln>
            <a:solidFill>
              <a:srgbClr val="FFE4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260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0E12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578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960100" y="5626098"/>
            <a:ext cx="1231900" cy="1231900"/>
          </a:xfrm>
          <a:prstGeom prst="rect">
            <a:avLst/>
          </a:prstGeom>
          <a:solidFill>
            <a:srgbClr val="EDD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320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960100" y="5626098"/>
            <a:ext cx="1231900" cy="1231900"/>
          </a:xfrm>
          <a:prstGeom prst="rect">
            <a:avLst/>
          </a:prstGeom>
          <a:solidFill>
            <a:srgbClr val="592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2105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8300" y="3746500"/>
            <a:ext cx="5702300" cy="26543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0960100" y="5626098"/>
            <a:ext cx="1231900" cy="1231900"/>
          </a:xfrm>
          <a:prstGeom prst="rect">
            <a:avLst/>
          </a:prstGeom>
          <a:solidFill>
            <a:srgbClr val="FFE446"/>
          </a:solidFill>
          <a:ln>
            <a:solidFill>
              <a:srgbClr val="FFE4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490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632" y="-135356"/>
            <a:ext cx="12432630" cy="69933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FCEE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-240634" y="-135356"/>
            <a:ext cx="990600" cy="6993356"/>
          </a:xfrm>
          <a:prstGeom prst="rect">
            <a:avLst/>
          </a:prstGeom>
          <a:solidFill>
            <a:srgbClr val="FCEE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328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FCEE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90600" cy="6857998"/>
          </a:xfrm>
          <a:prstGeom prst="rect">
            <a:avLst/>
          </a:prstGeom>
          <a:solidFill>
            <a:srgbClr val="FCEE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874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" y="0"/>
            <a:ext cx="12175959" cy="68489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8300" y="3746500"/>
            <a:ext cx="5702300" cy="26543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0960100" y="5626098"/>
            <a:ext cx="1231900" cy="1231900"/>
          </a:xfrm>
          <a:prstGeom prst="rect">
            <a:avLst/>
          </a:prstGeom>
          <a:solidFill>
            <a:srgbClr val="FFE446"/>
          </a:solidFill>
          <a:ln>
            <a:solidFill>
              <a:srgbClr val="FFE4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580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937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8300" y="3746500"/>
            <a:ext cx="5702300" cy="26543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0960100" y="5626098"/>
            <a:ext cx="1231900" cy="1231900"/>
          </a:xfrm>
          <a:prstGeom prst="rect">
            <a:avLst/>
          </a:prstGeom>
          <a:solidFill>
            <a:srgbClr val="FFE446"/>
          </a:solidFill>
          <a:ln>
            <a:solidFill>
              <a:srgbClr val="FFE4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83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A2C882-F2B3-883E-C1A9-FADC28F34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78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944058" y="5610056"/>
            <a:ext cx="1231900" cy="1231900"/>
          </a:xfrm>
          <a:prstGeom prst="rect">
            <a:avLst/>
          </a:prstGeom>
          <a:solidFill>
            <a:srgbClr val="0D1117"/>
          </a:solidFill>
          <a:ln>
            <a:solidFill>
              <a:srgbClr val="0D1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152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944058" y="5610056"/>
            <a:ext cx="1231900" cy="1231900"/>
          </a:xfrm>
          <a:prstGeom prst="rect">
            <a:avLst/>
          </a:prstGeom>
          <a:solidFill>
            <a:srgbClr val="0D1117"/>
          </a:solidFill>
          <a:ln>
            <a:solidFill>
              <a:srgbClr val="0D11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1631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6432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0886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6571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6295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4502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1310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2790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5302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5893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563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1128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0992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5609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39442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6146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91119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8023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3733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960100" y="5626098"/>
            <a:ext cx="1231900" cy="1231900"/>
          </a:xfrm>
          <a:prstGeom prst="rect">
            <a:avLst/>
          </a:prstGeom>
          <a:solidFill>
            <a:srgbClr val="FFE446"/>
          </a:solidFill>
          <a:ln>
            <a:solidFill>
              <a:srgbClr val="FFE4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368300" y="3746500"/>
            <a:ext cx="5702300" cy="26543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860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66CD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822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36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201400" y="5905500"/>
            <a:ext cx="990600" cy="952498"/>
          </a:xfrm>
          <a:prstGeom prst="rect">
            <a:avLst/>
          </a:prstGeom>
          <a:solidFill>
            <a:srgbClr val="FCEE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3" y="-4763"/>
            <a:ext cx="12201525" cy="68675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78426" y="1230451"/>
            <a:ext cx="609989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42789"/>
                </a:solidFill>
              </a:rPr>
              <a:t>TypeScript is a strongly typed, object-oriented, compiled programming language that builds on JavaScript.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42789"/>
                </a:solidFill>
              </a:rPr>
              <a:t>It is a superset of the JavaScript language, designed to give you better tooling at any scale.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42789"/>
                </a:solidFill>
              </a:rPr>
              <a:t>TypeScript is open source, backed by Microsoft, and considered both a language and a set of tools.</a:t>
            </a:r>
            <a:endParaRPr lang="en-IN" sz="2400" b="1" dirty="0">
              <a:solidFill>
                <a:srgbClr val="442789"/>
              </a:solidFill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solidFill>
                <a:srgbClr val="442789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803" y="135076"/>
            <a:ext cx="5667375" cy="109537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178426" y="1464241"/>
            <a:ext cx="295564" cy="304072"/>
          </a:xfrm>
          <a:prstGeom prst="ellipse">
            <a:avLst/>
          </a:prstGeom>
          <a:solidFill>
            <a:srgbClr val="D93A6A"/>
          </a:solidFill>
          <a:ln>
            <a:solidFill>
              <a:srgbClr val="D93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5178426" y="3103044"/>
            <a:ext cx="295564" cy="304072"/>
          </a:xfrm>
          <a:prstGeom prst="ellipse">
            <a:avLst/>
          </a:prstGeom>
          <a:solidFill>
            <a:srgbClr val="D93A6A"/>
          </a:solidFill>
          <a:ln>
            <a:solidFill>
              <a:srgbClr val="D93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5193725" y="4742499"/>
            <a:ext cx="295564" cy="304072"/>
          </a:xfrm>
          <a:prstGeom prst="ellipse">
            <a:avLst/>
          </a:prstGeom>
          <a:solidFill>
            <a:srgbClr val="D93A6A"/>
          </a:solidFill>
          <a:ln>
            <a:solidFill>
              <a:srgbClr val="D93A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957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55</Words>
  <Application>Microsoft Office PowerPoint</Application>
  <PresentationFormat>Widescreen</PresentationFormat>
  <Paragraphs>3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PANKAJ KAPOOR</dc:creator>
  <cp:lastModifiedBy>Pankaj Kapoor</cp:lastModifiedBy>
  <cp:revision>13</cp:revision>
  <dcterms:created xsi:type="dcterms:W3CDTF">2022-08-31T13:13:32Z</dcterms:created>
  <dcterms:modified xsi:type="dcterms:W3CDTF">2023-11-03T05:25:40Z</dcterms:modified>
</cp:coreProperties>
</file>